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301" r:id="rId13"/>
    <p:sldId id="299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Ballpoint" panose="020B0604020202020204" charset="0"/>
      <p:regular r:id="rId19"/>
    </p:embeddedFont>
    <p:embeddedFont>
      <p:font typeface="Bryndan Writ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gtree" panose="020B0604020202020204" charset="0"/>
      <p:regular r:id="rId29"/>
      <p:bold r:id="rId30"/>
      <p:italic r:id="rId31"/>
      <p:boldItalic r:id="rId32"/>
    </p:embeddedFont>
    <p:embeddedFont>
      <p:font typeface="Geologica" panose="020B0604020202020204" charset="0"/>
      <p:regular r:id="rId33"/>
      <p:bold r:id="rId34"/>
    </p:embeddedFont>
    <p:embeddedFont>
      <p:font typeface="Geologica SemiBold" panose="020B0604020202020204" charset="0"/>
      <p:regular r:id="rId35"/>
      <p:bold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3B5E57B-1A09-BC39-A86A-70B12B662B51}"/>
              </a:ext>
            </a:extLst>
          </p:cNvPr>
          <p:cNvSpPr txBox="1"/>
          <p:nvPr/>
        </p:nvSpPr>
        <p:spPr>
          <a:xfrm>
            <a:off x="3471747" y="2178205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Vidéo démo de Leo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02144453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739112"/>
            <a:ext cx="873523" cy="351680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3660430" y="164558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720801"/>
            <a:ext cx="4814768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20C96810-13AA-0075-7B76-F4E7D57D9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429" y="1638121"/>
            <a:ext cx="2143266" cy="2256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798</Words>
  <Application>Microsoft Office PowerPoint</Application>
  <PresentationFormat>Affichage à l'écran (16:9)</PresentationFormat>
  <Paragraphs>171</Paragraphs>
  <Slides>15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8" baseType="lpstr">
      <vt:lpstr>Arial</vt:lpstr>
      <vt:lpstr>Proxima Nova</vt:lpstr>
      <vt:lpstr>Times New Roman</vt:lpstr>
      <vt:lpstr>Calibri</vt:lpstr>
      <vt:lpstr>Figtree</vt:lpstr>
      <vt:lpstr>Ballpoint</vt:lpstr>
      <vt:lpstr>Geologica SemiBold</vt:lpstr>
      <vt:lpstr>Geologica</vt:lpstr>
      <vt:lpstr>Bryndan Write</vt:lpstr>
      <vt:lpstr>DM Sans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604</cp:revision>
  <dcterms:modified xsi:type="dcterms:W3CDTF">2023-10-27T07:00:24Z</dcterms:modified>
</cp:coreProperties>
</file>